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64" r:id="rId7"/>
    <p:sldId id="26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eorgia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«Детский сад № 1 «</a:t>
            </a:r>
            <a:r>
              <a:rPr lang="ru-RU" sz="2000" dirty="0" err="1" smtClean="0">
                <a:latin typeface="Georgia" pitchFamily="18" charset="0"/>
              </a:rPr>
              <a:t>Хазна</a:t>
            </a:r>
            <a:r>
              <a:rPr lang="ru-RU" sz="2000" dirty="0" smtClean="0">
                <a:latin typeface="Georgia" pitchFamily="18" charset="0"/>
              </a:rPr>
              <a:t>»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Чеченская Республика  </a:t>
            </a:r>
            <a:r>
              <a:rPr lang="ru-RU" sz="2000" dirty="0" err="1" smtClean="0">
                <a:latin typeface="Georgia" pitchFamily="18" charset="0"/>
              </a:rPr>
              <a:t>Гудермесский</a:t>
            </a:r>
            <a:r>
              <a:rPr lang="ru-RU" sz="2000" dirty="0" smtClean="0">
                <a:latin typeface="Georgia" pitchFamily="18" charset="0"/>
              </a:rPr>
              <a:t> район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 с. </a:t>
            </a:r>
            <a:r>
              <a:rPr lang="ru-RU" sz="2000" dirty="0" err="1" smtClean="0">
                <a:latin typeface="Georgia" pitchFamily="18" charset="0"/>
              </a:rPr>
              <a:t>Хангиш</a:t>
            </a:r>
            <a:r>
              <a:rPr lang="ru-RU" sz="2000" dirty="0" smtClean="0">
                <a:latin typeface="Georgia" pitchFamily="18" charset="0"/>
              </a:rPr>
              <a:t> – Юрт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lif_2202\Documents\Downloads\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24936" cy="4633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ошка</a:t>
            </a:r>
            <a:endParaRPr lang="ru-RU" dirty="0"/>
          </a:p>
        </p:txBody>
      </p:sp>
      <p:pic>
        <p:nvPicPr>
          <p:cNvPr id="10242" name="Picture 2" descr="C:\Users\alif_2202\Desktop\image-10-02-23-02-58-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Б</a:t>
            </a:r>
            <a:r>
              <a:rPr lang="ru-RU" dirty="0" smtClean="0"/>
              <a:t>ашни Кавказа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alif_2202\Desktop\image-10-02-23-02-58-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312368" cy="5472608"/>
          </a:xfrm>
          <a:prstGeom prst="rect">
            <a:avLst/>
          </a:prstGeom>
          <a:noFill/>
        </p:spPr>
      </p:pic>
      <p:pic>
        <p:nvPicPr>
          <p:cNvPr id="9219" name="Picture 3" descr="C:\Users\alif_2202\Desktop\image-10-02-23-02-58-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1052736"/>
            <a:ext cx="345638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 – 9 февраля в МБДОУ «Детский сад № 1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Хазна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 воспитатели старшей группы «Лучики»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вместе с детьми из снега лепили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фигур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животных.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lif_2202\Desktop\image-10-02-23-02-58-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lif_2202\Desktop\image-10-02-23-02-58-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if_2202\Desktop\image-10-02-23-02-58-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lif_2202\Desktop\image-10-02-23-02-58-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if_2202\Desktop\image-10-02-23-02-58-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lif_2202\Desktop\image-10-02-23-02-5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5818658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Морская черепаха</a:t>
            </a:r>
            <a:endParaRPr lang="ru-RU" dirty="0"/>
          </a:p>
        </p:txBody>
      </p:sp>
      <p:pic>
        <p:nvPicPr>
          <p:cNvPr id="5123" name="Picture 3" descr="C:\Users\alif_2202\Desktop\image-10-02-23-02-58-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00200"/>
            <a:ext cx="41044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995936" cy="5688632"/>
          </a:xfrm>
        </p:spPr>
        <p:txBody>
          <a:bodyPr/>
          <a:lstStyle/>
          <a:p>
            <a:r>
              <a:rPr lang="ru-RU" dirty="0" err="1" smtClean="0"/>
              <a:t>Снеговичок</a:t>
            </a:r>
            <a:endParaRPr lang="ru-RU" dirty="0"/>
          </a:p>
        </p:txBody>
      </p:sp>
      <p:pic>
        <p:nvPicPr>
          <p:cNvPr id="8194" name="Picture 2" descr="C:\Users\alif_2202\Desktop\image-10-02-23-02-58-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6"/>
            <a:ext cx="4392488" cy="5433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38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 «Детский сад № 1 «Хазна» Чеченская Республика  Гудермесский район  с. Хангиш – Юрт </vt:lpstr>
      <vt:lpstr>8 – 9 февраля в МБДОУ «Детский сад № 1 «Хазна» воспитатели старшей группы «Лучики»  вместе с детьми из снега лепили различных  фигур  и животных.</vt:lpstr>
      <vt:lpstr>Слайд 3</vt:lpstr>
      <vt:lpstr>Слайд 4</vt:lpstr>
      <vt:lpstr>Слайд 5</vt:lpstr>
      <vt:lpstr>Слайд 6</vt:lpstr>
      <vt:lpstr>Слайд 7</vt:lpstr>
      <vt:lpstr>Морская черепаха</vt:lpstr>
      <vt:lpstr>Снеговичок</vt:lpstr>
      <vt:lpstr>Кошка</vt:lpstr>
      <vt:lpstr> Башни Кавказа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 1 «Хазна» Чеченская Республика  Гудермесский район  с. Хангиш – Юрт </dc:title>
  <dc:creator>alif_2202</dc:creator>
  <cp:lastModifiedBy>alif_2202</cp:lastModifiedBy>
  <cp:revision>5</cp:revision>
  <dcterms:created xsi:type="dcterms:W3CDTF">2023-02-09T12:38:26Z</dcterms:created>
  <dcterms:modified xsi:type="dcterms:W3CDTF">2023-02-10T12:27:16Z</dcterms:modified>
</cp:coreProperties>
</file>